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2" d="100"/>
          <a:sy n="62" d="100"/>
        </p:scale>
        <p:origin x="6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1626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9459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465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8119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3406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3146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990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9082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55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2790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430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B018F-10B2-4B4A-9376-75CF6DCBFF6B}" type="datetimeFigureOut">
              <a:rPr kumimoji="1" lang="ja-JP" altLang="en-US" smtClean="0"/>
              <a:t>2015/9/17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D772B-6661-4259-8CDD-2098113357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291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smtClean="0"/>
              <a:t>テスト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771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テスト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テスト</dc:title>
  <dc:creator>松尾直幸</dc:creator>
  <cp:lastModifiedBy>松尾直幸</cp:lastModifiedBy>
  <cp:revision>1</cp:revision>
  <dcterms:created xsi:type="dcterms:W3CDTF">2015-09-17T12:28:08Z</dcterms:created>
  <dcterms:modified xsi:type="dcterms:W3CDTF">2015-09-17T12:28:19Z</dcterms:modified>
</cp:coreProperties>
</file>